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9" r:id="rId3"/>
    <p:sldId id="257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10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D2DE1-172D-4DDA-9E65-3AC17678848A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FE0C41-EAD6-438D-BF92-62D44C1C7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63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FE0C41-EAD6-438D-BF92-62D44C1C7F3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29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A4DF-39F7-4A00-90BF-3CD23D231AE6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75030-91BA-435A-AEC2-F08A0FA92E0A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A4DF-39F7-4A00-90BF-3CD23D231AE6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75030-91BA-435A-AEC2-F08A0FA92E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A4DF-39F7-4A00-90BF-3CD23D231AE6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75030-91BA-435A-AEC2-F08A0FA92E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A4DF-39F7-4A00-90BF-3CD23D231AE6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75030-91BA-435A-AEC2-F08A0FA92E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A4DF-39F7-4A00-90BF-3CD23D231AE6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75030-91BA-435A-AEC2-F08A0FA92E0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A4DF-39F7-4A00-90BF-3CD23D231AE6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75030-91BA-435A-AEC2-F08A0FA92E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A4DF-39F7-4A00-90BF-3CD23D231AE6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75030-91BA-435A-AEC2-F08A0FA92E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A4DF-39F7-4A00-90BF-3CD23D231AE6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75030-91BA-435A-AEC2-F08A0FA92E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A4DF-39F7-4A00-90BF-3CD23D231AE6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75030-91BA-435A-AEC2-F08A0FA92E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A4DF-39F7-4A00-90BF-3CD23D231AE6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75030-91BA-435A-AEC2-F08A0FA92E0A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A4DF-39F7-4A00-90BF-3CD23D231AE6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75030-91BA-435A-AEC2-F08A0FA92E0A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573A4DF-39F7-4A00-90BF-3CD23D231AE6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1C75030-91BA-435A-AEC2-F08A0FA92E0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://screencast.com/t/XJU5PeSMgva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Two Cool Tools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Making screencasts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97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lgerian" pitchFamily="82" charset="0"/>
              </a:rPr>
              <a:t>Jing</a:t>
            </a:r>
            <a:endParaRPr lang="en-US" sz="6600" dirty="0">
              <a:solidFill>
                <a:schemeClr val="accent2">
                  <a:lumMod val="60000"/>
                  <a:lumOff val="4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/>
              <a:t>http://www.techsmith.com/jing/</a:t>
            </a:r>
          </a:p>
          <a:p>
            <a:endParaRPr lang="en-US" dirty="0" smtClean="0"/>
          </a:p>
          <a:p>
            <a:r>
              <a:rPr lang="en-US" dirty="0" smtClean="0"/>
              <a:t>Free </a:t>
            </a:r>
            <a:r>
              <a:rPr lang="en-US" dirty="0" err="1" smtClean="0"/>
              <a:t>screencasting</a:t>
            </a:r>
            <a:r>
              <a:rPr lang="en-US" dirty="0" smtClean="0"/>
              <a:t> program that you can download on the internet.  </a:t>
            </a:r>
          </a:p>
          <a:p>
            <a:r>
              <a:rPr lang="en-US" dirty="0" smtClean="0"/>
              <a:t>Can take screenshots, as well as record “video” of what you’re doing on-screen.</a:t>
            </a:r>
          </a:p>
          <a:p>
            <a:r>
              <a:rPr lang="en-US" dirty="0" smtClean="0"/>
              <a:t>What does a Jing screencast look like?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C:\Users\eeason\AppData\Local\Microsoft\Windows\Temporary Internet Files\Content.IE5\WIYSRJB6\MC900196046[1].wm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4909108"/>
            <a:ext cx="1018642" cy="87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22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eason\AppData\Local\Microsoft\Windows\Temporary Internet Files\Content.IE5\CZ1SVMPN\MP900444793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503" y="229933"/>
            <a:ext cx="4935897" cy="6475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10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Maiandra GD" pitchFamily="34" charset="0"/>
              </a:rPr>
              <a:t>Okay, so I lied…</a:t>
            </a:r>
            <a:endParaRPr lang="en-US" sz="5400" dirty="0">
              <a:latin typeface="Maiandra G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429000"/>
            <a:ext cx="8229600" cy="83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>
                <a:latin typeface="Maiandra GD" pitchFamily="34" charset="0"/>
              </a:rPr>
              <a:t>There’s only one cool tool today.  </a:t>
            </a:r>
            <a:endParaRPr lang="en-US" sz="4000" dirty="0">
              <a:latin typeface="Maiandra GD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332018" y="5153891"/>
            <a:ext cx="2840182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dirty="0" smtClean="0">
                <a:latin typeface="Maiandra GD" pitchFamily="34" charset="0"/>
              </a:rPr>
              <a:t>Sorry!</a:t>
            </a:r>
            <a:endParaRPr lang="en-US" dirty="0">
              <a:latin typeface="Maiandra G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15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307</TotalTime>
  <Words>62</Words>
  <Application>Microsoft Office PowerPoint</Application>
  <PresentationFormat>On-screen Show (4:3)</PresentationFormat>
  <Paragraphs>12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Thatch</vt:lpstr>
      <vt:lpstr>Two Cool Tools</vt:lpstr>
      <vt:lpstr>Jing</vt:lpstr>
      <vt:lpstr>PowerPoint Presentation</vt:lpstr>
      <vt:lpstr>Okay, so I lied…</vt:lpstr>
    </vt:vector>
  </TitlesOfParts>
  <Company>FUJITSU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 Cool Tools</dc:title>
  <dc:creator>Eason, Erika</dc:creator>
  <cp:lastModifiedBy>Eason, Erika</cp:lastModifiedBy>
  <cp:revision>6</cp:revision>
  <dcterms:created xsi:type="dcterms:W3CDTF">2011-07-25T21:58:06Z</dcterms:created>
  <dcterms:modified xsi:type="dcterms:W3CDTF">2011-07-26T03:05:07Z</dcterms:modified>
</cp:coreProperties>
</file>