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9EE6166-834C-489E-AACE-26C01C079FFD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0B46B09-CE35-4C93-9978-7EB8B8B263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ana.org/domains/root/db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600200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latin typeface="Angsana New" pitchFamily="18" charset="-34"/>
                <a:cs typeface="Angsana New" pitchFamily="18" charset="-34"/>
              </a:rPr>
              <a:t>Well, if not actually cool, maybe at least intriguing, or potentially useful, or a thing that makes you go </a:t>
            </a:r>
            <a:r>
              <a:rPr lang="en-US" sz="2400" b="1" i="1" dirty="0" err="1" smtClean="0">
                <a:latin typeface="Angsana New" pitchFamily="18" charset="-34"/>
                <a:cs typeface="Angsana New" pitchFamily="18" charset="-34"/>
              </a:rPr>
              <a:t>hmmmm</a:t>
            </a:r>
            <a:r>
              <a:rPr lang="en-US" sz="2400" b="1" i="1" dirty="0" smtClean="0">
                <a:latin typeface="Angsana New" pitchFamily="18" charset="-34"/>
                <a:cs typeface="Angsana New" pitchFamily="18" charset="-34"/>
              </a:rPr>
              <a:t>…</a:t>
            </a:r>
            <a:endParaRPr lang="en-US" sz="2400" b="1" i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8305800" cy="13757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Two cool tools:</a:t>
            </a:r>
            <a:r>
              <a:rPr lang="en-US" dirty="0"/>
              <a:t/>
            </a:r>
            <a:br>
              <a:rPr lang="en-US" dirty="0"/>
            </a:br>
            <a:r>
              <a:rPr lang="en-US" sz="2700" b="1" dirty="0" err="1"/>
              <a:t>Wallwisher</a:t>
            </a:r>
            <a:r>
              <a:rPr lang="en-US" sz="2700" b="1" dirty="0"/>
              <a:t/>
            </a:r>
            <a:br>
              <a:rPr lang="en-US" sz="2700" b="1" dirty="0"/>
            </a:br>
            <a:r>
              <a:rPr lang="en-US" sz="2700" b="1" dirty="0"/>
              <a:t>Root Zone Database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26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Wallwisher.com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20040" lvl="1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An interactive board with sticky notes</a:t>
            </a:r>
          </a:p>
          <a:p>
            <a:pPr marL="0" indent="0"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Warm up?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Homework assignment?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Feedback on an assignment, movie,  activity, etc..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Collaborative tool for groups to brainstorm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68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Websites from other countries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Want to search specifically for websites from other countries?  </a:t>
            </a:r>
          </a:p>
          <a:p>
            <a:pPr marL="0" indent="0">
              <a:buNone/>
            </a:pPr>
            <a:endParaRPr lang="en-US" dirty="0" smtClean="0"/>
          </a:p>
          <a:p>
            <a:pPr marL="320040" lvl="1" indent="0">
              <a:buNone/>
            </a:pPr>
            <a:r>
              <a:rPr lang="en-US" dirty="0" smtClean="0"/>
              <a:t>Use the </a:t>
            </a:r>
            <a:r>
              <a:rPr lang="en-US" dirty="0" smtClean="0">
                <a:hlinkClick r:id="rId2"/>
              </a:rPr>
              <a:t>Root Zone Database </a:t>
            </a:r>
            <a:r>
              <a:rPr lang="en-US" dirty="0" smtClean="0"/>
              <a:t>to find out the country-specific top level domain (the “country code” in the URL)</a:t>
            </a:r>
          </a:p>
          <a:p>
            <a:pPr marL="320040" lvl="1" indent="0">
              <a:buNone/>
            </a:pPr>
            <a:endParaRPr lang="en-US" dirty="0" smtClean="0"/>
          </a:p>
          <a:p>
            <a:pPr marL="320040" lvl="1" indent="0">
              <a:buNone/>
            </a:pPr>
            <a:r>
              <a:rPr lang="en-US" dirty="0" smtClean="0"/>
              <a:t>When performing a search, limit your results to those coming from a specific country’s websites. (Using the advanced search option)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9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268</TotalTime>
  <Words>117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 Two cool tools: Wallwisher Root Zone Database </vt:lpstr>
      <vt:lpstr>Wallwisher.com</vt:lpstr>
      <vt:lpstr>Websites from other countries</vt:lpstr>
    </vt:vector>
  </TitlesOfParts>
  <Company>FUJITSU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few cool tools</dc:title>
  <dc:creator>Eason, Erika</dc:creator>
  <cp:lastModifiedBy>Eason, Erika</cp:lastModifiedBy>
  <cp:revision>7</cp:revision>
  <dcterms:created xsi:type="dcterms:W3CDTF">2011-07-25T03:54:56Z</dcterms:created>
  <dcterms:modified xsi:type="dcterms:W3CDTF">2011-07-25T19:53:08Z</dcterms:modified>
</cp:coreProperties>
</file>